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15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A27BD4-B2E0-408F-9015-415D897F6432}" type="datetimeFigureOut">
              <a:rPr lang="en-NZ" smtClean="0"/>
              <a:t>25/09/2012</a:t>
            </a:fld>
            <a:endParaRPr lang="en-NZ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D89E636-089C-4363-82D1-99CF6EDF6C08}" type="slidenum">
              <a:rPr lang="en-NZ" smtClean="0"/>
              <a:t>‹#›</a:t>
            </a:fld>
            <a:endParaRPr lang="en-NZ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27BD4-B2E0-408F-9015-415D897F6432}" type="datetimeFigureOut">
              <a:rPr lang="en-NZ" smtClean="0"/>
              <a:t>25/09/2012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E636-089C-4363-82D1-99CF6EDF6C0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27BD4-B2E0-408F-9015-415D897F6432}" type="datetimeFigureOut">
              <a:rPr lang="en-NZ" smtClean="0"/>
              <a:t>25/09/2012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E636-089C-4363-82D1-99CF6EDF6C0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27BD4-B2E0-408F-9015-415D897F6432}" type="datetimeFigureOut">
              <a:rPr lang="en-NZ" smtClean="0"/>
              <a:t>25/09/2012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E636-089C-4363-82D1-99CF6EDF6C0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27BD4-B2E0-408F-9015-415D897F6432}" type="datetimeFigureOut">
              <a:rPr lang="en-NZ" smtClean="0"/>
              <a:t>25/09/2012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E636-089C-4363-82D1-99CF6EDF6C0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27BD4-B2E0-408F-9015-415D897F6432}" type="datetimeFigureOut">
              <a:rPr lang="en-NZ" smtClean="0"/>
              <a:t>25/09/2012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E636-089C-4363-82D1-99CF6EDF6C08}" type="slidenum">
              <a:rPr lang="en-NZ" smtClean="0"/>
              <a:t>‹#›</a:t>
            </a:fld>
            <a:endParaRPr lang="en-N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27BD4-B2E0-408F-9015-415D897F6432}" type="datetimeFigureOut">
              <a:rPr lang="en-NZ" smtClean="0"/>
              <a:t>25/09/2012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E636-089C-4363-82D1-99CF6EDF6C0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27BD4-B2E0-408F-9015-415D897F6432}" type="datetimeFigureOut">
              <a:rPr lang="en-NZ" smtClean="0"/>
              <a:t>25/09/2012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E636-089C-4363-82D1-99CF6EDF6C0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27BD4-B2E0-408F-9015-415D897F6432}" type="datetimeFigureOut">
              <a:rPr lang="en-NZ" smtClean="0"/>
              <a:t>25/09/2012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E636-089C-4363-82D1-99CF6EDF6C0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27BD4-B2E0-408F-9015-415D897F6432}" type="datetimeFigureOut">
              <a:rPr lang="en-NZ" smtClean="0"/>
              <a:t>25/09/2012</a:t>
            </a:fld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E636-089C-4363-82D1-99CF6EDF6C08}" type="slidenum">
              <a:rPr lang="en-NZ" smtClean="0"/>
              <a:t>‹#›</a:t>
            </a:fld>
            <a:endParaRPr lang="en-NZ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27BD4-B2E0-408F-9015-415D897F6432}" type="datetimeFigureOut">
              <a:rPr lang="en-NZ" smtClean="0"/>
              <a:t>25/09/2012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E636-089C-4363-82D1-99CF6EDF6C0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A27BD4-B2E0-408F-9015-415D897F6432}" type="datetimeFigureOut">
              <a:rPr lang="en-NZ" smtClean="0"/>
              <a:t>25/09/2012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D89E636-089C-4363-82D1-99CF6EDF6C08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aihekegetawayartworkshops.com/2012/07/28/sharing-altered-books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7" Type="http://schemas.openxmlformats.org/officeDocument/2006/relationships/image" Target="../media/image15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>
                <a:latin typeface="Bauhaus 93" pitchFamily="82" charset="0"/>
              </a:rPr>
              <a:t>Book Art</a:t>
            </a:r>
            <a:endParaRPr lang="en-NZ" sz="6600" dirty="0">
              <a:latin typeface="Bauhaus 93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Bauhaus 93" pitchFamily="82" charset="0"/>
              </a:rPr>
              <a:t>By Josh Caldwell</a:t>
            </a:r>
          </a:p>
        </p:txBody>
      </p:sp>
      <p:pic>
        <p:nvPicPr>
          <p:cNvPr id="1026" name="Picture 2" descr="http://t1.gstatic.com/images?q=tbn:ANd9GcTF9qnCTVUbNLv4weK3jwpJhsa3w_A9CJYqVm5GctH4FnbcSASk4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48811">
            <a:off x="408221" y="1303876"/>
            <a:ext cx="3923343" cy="271728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6154">
            <a:off x="1912487" y="4367016"/>
            <a:ext cx="2505075" cy="18288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pic>
        <p:nvPicPr>
          <p:cNvPr id="8" name="MS900431068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444208" y="238776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92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877096">
            <a:off x="786110" y="867945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Bauhaus 93" pitchFamily="82" charset="0"/>
              </a:rPr>
              <a:t>Instructions!</a:t>
            </a:r>
            <a:endParaRPr lang="en-NZ" sz="5400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50897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68580" indent="0">
              <a:buNone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Bauhaus 93" pitchFamily="82" charset="0"/>
              </a:rPr>
              <a:t>Step 1. Sandpaper</a:t>
            </a:r>
          </a:p>
          <a:p>
            <a:pPr marL="68580" indent="0">
              <a:buNone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Bauhaus 93" pitchFamily="82" charset="0"/>
              </a:rPr>
              <a:t>Step 2. Gesso</a:t>
            </a:r>
          </a:p>
          <a:p>
            <a:pPr marL="68580" indent="0">
              <a:buNone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Bauhaus 93" pitchFamily="82" charset="0"/>
              </a:rPr>
              <a:t>Step 3. Paint Background</a:t>
            </a:r>
          </a:p>
          <a:p>
            <a:pPr marL="68580" indent="0">
              <a:buNone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Bauhaus 93" pitchFamily="82" charset="0"/>
              </a:rPr>
              <a:t>Step 4. Paint Detail</a:t>
            </a:r>
          </a:p>
          <a:p>
            <a:pPr marL="68580" indent="0">
              <a:buNone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Bauhaus 93" pitchFamily="82" charset="0"/>
              </a:rPr>
              <a:t>Step 5. Write/Paste Words</a:t>
            </a:r>
          </a:p>
          <a:p>
            <a:pPr marL="68580" indent="0">
              <a:buNone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Bauhaus 93" pitchFamily="82" charset="0"/>
              </a:rPr>
              <a:t>Step 6. Enjoy!  </a:t>
            </a:r>
            <a:endParaRPr lang="en-NZ" dirty="0">
              <a:solidFill>
                <a:schemeClr val="bg2">
                  <a:lumMod val="50000"/>
                </a:schemeClr>
              </a:solidFill>
              <a:latin typeface="Bauhaus 93" pitchFamily="82" charset="0"/>
            </a:endParaRPr>
          </a:p>
        </p:txBody>
      </p:sp>
      <p:sp>
        <p:nvSpPr>
          <p:cNvPr id="4" name="7-Point Star 3"/>
          <p:cNvSpPr/>
          <p:nvPr/>
        </p:nvSpPr>
        <p:spPr>
          <a:xfrm>
            <a:off x="5652120" y="2492896"/>
            <a:ext cx="2016224" cy="2376264"/>
          </a:xfrm>
          <a:prstGeom prst="star7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Flowchart: Connector 4"/>
          <p:cNvSpPr/>
          <p:nvPr/>
        </p:nvSpPr>
        <p:spPr>
          <a:xfrm>
            <a:off x="6336196" y="3429000"/>
            <a:ext cx="648072" cy="720080"/>
          </a:xfrm>
          <a:prstGeom prst="flowChartConnector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7-Point Star 9"/>
          <p:cNvSpPr/>
          <p:nvPr/>
        </p:nvSpPr>
        <p:spPr>
          <a:xfrm>
            <a:off x="4838194" y="4149080"/>
            <a:ext cx="1440160" cy="1548172"/>
          </a:xfrm>
          <a:prstGeom prst="star7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Flowchart: Connector 10"/>
          <p:cNvSpPr/>
          <p:nvPr/>
        </p:nvSpPr>
        <p:spPr>
          <a:xfrm>
            <a:off x="5353169" y="4743146"/>
            <a:ext cx="410210" cy="486054"/>
          </a:xfrm>
          <a:prstGeom prst="flowChartConnector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844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895355">
            <a:off x="798372" y="697266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Bauhaus 93" pitchFamily="82" charset="0"/>
              </a:rPr>
              <a:t>U will need!</a:t>
            </a:r>
            <a:endParaRPr lang="en-NZ" sz="4400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68868" cy="36976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Bauhaus 93" pitchFamily="82" charset="0"/>
              </a:rPr>
              <a:t>Gesso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Bauhaus 93" pitchFamily="82" charset="0"/>
              </a:rPr>
              <a:t>Sandpaper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Bauhaus 93" pitchFamily="82" charset="0"/>
              </a:rPr>
              <a:t>Paint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Bauhaus 93" pitchFamily="82" charset="0"/>
              </a:rPr>
              <a:t>Material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Bauhaus 93" pitchFamily="82" charset="0"/>
              </a:rPr>
              <a:t>Enjoy!</a:t>
            </a:r>
            <a:endParaRPr lang="en-NZ" dirty="0">
              <a:solidFill>
                <a:schemeClr val="bg2">
                  <a:lumMod val="50000"/>
                </a:schemeClr>
              </a:solidFill>
              <a:latin typeface="Bauhaus 93" pitchFamily="82" charset="0"/>
            </a:endParaRPr>
          </a:p>
        </p:txBody>
      </p:sp>
      <p:sp>
        <p:nvSpPr>
          <p:cNvPr id="4" name="Curved Down Ribbon 3"/>
          <p:cNvSpPr/>
          <p:nvPr/>
        </p:nvSpPr>
        <p:spPr>
          <a:xfrm>
            <a:off x="4355976" y="3356992"/>
            <a:ext cx="2376264" cy="2160240"/>
          </a:xfrm>
          <a:prstGeom prst="ellipseRibb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1026" name="Picture 2" descr="http://t2.gstatic.com/images?q=tbn:ANd9GcSKlIeGk09ulX7r67iwKH6LbWHqjxnEt-RF7zSqGPgmyPvOOppiUw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1">
                <a:lumMod val="9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276872"/>
            <a:ext cx="180020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t2.gstatic.com/images?q=tbn:ANd9GcSKlIeGk09ulX7r67iwKH6LbWHqjxnEt-RF7zSqGPgmyPvOOppiUw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28184" y="2492896"/>
            <a:ext cx="180020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0.gstatic.com/images?q=tbn:ANd9GcSuOpoNn7u9_kdgRqNdt2tuJepeDBFsF-SK2OMx9ZdYUrowyeKV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758" y="3719385"/>
            <a:ext cx="3068691" cy="1772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357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1412776"/>
            <a:ext cx="4320480" cy="720080"/>
          </a:xfrm>
        </p:spPr>
        <p:txBody>
          <a:bodyPr>
            <a:noAutofit/>
          </a:bodyPr>
          <a:lstStyle/>
          <a:p>
            <a:r>
              <a:rPr lang="en-US" sz="4800" dirty="0" smtClean="0">
                <a:latin typeface="Bauhaus 93" pitchFamily="82" charset="0"/>
              </a:rPr>
              <a:t>Kelley Diener!</a:t>
            </a:r>
            <a:endParaRPr lang="en-NZ" sz="4800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10800000" flipH="1" flipV="1">
            <a:off x="971599" y="2924944"/>
            <a:ext cx="7560840" cy="295340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68580" indent="0">
              <a:buNone/>
            </a:pPr>
            <a:r>
              <a:rPr lang="en-NZ" sz="1600" dirty="0">
                <a:solidFill>
                  <a:srgbClr val="92D050"/>
                </a:solidFill>
                <a:latin typeface="Bauhaus 93" pitchFamily="82" charset="0"/>
                <a:hlinkClick r:id="rId2"/>
              </a:rPr>
              <a:t>http://waihekegetawayartworkshops.com/2012/07/28/sharing-altered-books</a:t>
            </a:r>
            <a:r>
              <a:rPr lang="en-NZ" sz="1600" dirty="0" smtClean="0">
                <a:solidFill>
                  <a:srgbClr val="92D050"/>
                </a:solidFill>
                <a:latin typeface="Bauhaus 93" pitchFamily="82" charset="0"/>
                <a:hlinkClick r:id="rId2"/>
              </a:rPr>
              <a:t>/</a:t>
            </a:r>
            <a:endParaRPr lang="en-NZ" sz="1600" dirty="0" smtClean="0">
              <a:solidFill>
                <a:srgbClr val="92D050"/>
              </a:solidFill>
              <a:latin typeface="Bauhaus 93" pitchFamily="82" charset="0"/>
            </a:endParaRPr>
          </a:p>
          <a:p>
            <a:pPr marL="68580" indent="0">
              <a:buNone/>
            </a:pPr>
            <a:endParaRPr lang="en-NZ" dirty="0">
              <a:solidFill>
                <a:srgbClr val="92D050"/>
              </a:solidFill>
              <a:latin typeface="Bauhaus 93" pitchFamily="82" charset="0"/>
            </a:endParaRPr>
          </a:p>
        </p:txBody>
      </p:sp>
      <p:sp>
        <p:nvSpPr>
          <p:cNvPr id="4" name="Striped Right Arrow 3"/>
          <p:cNvSpPr/>
          <p:nvPr/>
        </p:nvSpPr>
        <p:spPr>
          <a:xfrm rot="16200000">
            <a:off x="3383868" y="4185084"/>
            <a:ext cx="2232248" cy="864096"/>
          </a:xfrm>
          <a:prstGeom prst="striped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30438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50968">
            <a:off x="2106813" y="1029870"/>
            <a:ext cx="7024744" cy="1143000"/>
          </a:xfrm>
        </p:spPr>
        <p:txBody>
          <a:bodyPr/>
          <a:lstStyle/>
          <a:p>
            <a:r>
              <a:rPr lang="en-US" dirty="0" smtClean="0"/>
              <a:t>Finished Product!</a:t>
            </a:r>
            <a:endParaRPr lang="en-NZ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25831">
            <a:off x="299465" y="2111586"/>
            <a:ext cx="2809981" cy="210748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06003">
            <a:off x="2627455" y="3088427"/>
            <a:ext cx="2987824" cy="224086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23437">
            <a:off x="5725673" y="2597320"/>
            <a:ext cx="2509931" cy="188244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962886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1840" y="980728"/>
            <a:ext cx="2664414" cy="1143000"/>
          </a:xfrm>
        </p:spPr>
        <p:txBody>
          <a:bodyPr>
            <a:noAutofit/>
          </a:bodyPr>
          <a:lstStyle/>
          <a:p>
            <a:r>
              <a:rPr lang="en-US" sz="7200" dirty="0" smtClean="0">
                <a:latin typeface="Bauhaus 93" pitchFamily="82" charset="0"/>
              </a:rPr>
              <a:t>WHY!</a:t>
            </a:r>
            <a:endParaRPr lang="en-NZ" sz="7200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68580" indent="0">
              <a:buNone/>
            </a:pPr>
            <a:r>
              <a:rPr lang="en-US" dirty="0" smtClean="0">
                <a:solidFill>
                  <a:srgbClr val="92D050"/>
                </a:solidFill>
              </a:rPr>
              <a:t>We did our book art because it tells you what we do to our marine Environment.</a:t>
            </a:r>
            <a:endParaRPr lang="en-NZ" dirty="0">
              <a:solidFill>
                <a:srgbClr val="92D050"/>
              </a:solidFill>
            </a:endParaRPr>
          </a:p>
        </p:txBody>
      </p:sp>
      <p:sp>
        <p:nvSpPr>
          <p:cNvPr id="5" name="Donut 4"/>
          <p:cNvSpPr/>
          <p:nvPr/>
        </p:nvSpPr>
        <p:spPr>
          <a:xfrm>
            <a:off x="3635896" y="3717032"/>
            <a:ext cx="1872208" cy="1872208"/>
          </a:xfrm>
          <a:prstGeom prst="donu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506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344 0.08097 C -0.2066 0.01689 -0.3224 -0.04834 -0.3665 -0.17418 C -0.37118 -0.22068 -0.37657 -0.2526 -0.37118 -0.30118 C -0.36823 -0.3287 -0.36372 -0.35669 -0.35539 -0.38214 C -0.34532 -0.41221 -0.33143 -0.43997 -0.31598 -0.46588 C -0.22257 -0.62063 -0.07275 -0.60976 0.06232 -0.61253 C 0.09652 -0.60374 0.13246 -0.60213 0.16527 -0.5864 C 0.29236 -0.5251 0.31649 -0.30048 0.34392 -0.15059 C 0.3467 -0.09438 0.37152 0.031 0.30347 0.04742 C 0.27569 0.05413 0.24687 0.04997 0.21857 0.05089 C 0.0368 0.0236 -0.14514 -0.00138 -0.31875 -0.08327 C -0.35608 -0.10085 -0.38976 -0.12977 -0.42535 -0.15313 C -0.43403 -0.16979 -0.44775 -0.1832 -0.45157 -0.20287 C -0.45868 -0.23965 -0.42674 -0.29794 -0.41407 -0.31876 C -0.35851 -0.40943 -0.26389 -0.41984 -0.18525 -0.44205 C -0.02066 -0.39486 0.03698 -0.44968 0.09791 -0.26879 C 0.11371 -0.22253 0.11736 -0.17094 0.12708 -0.1219 C 0.12777 -0.10872 0.13941 0.0155 0.13246 0.05367 C 0.13125 0.06153 0.12656 0.06917 0.12135 0.07241 C 0.11093 0.07865 0.09896 0.07819 0.08784 0.08097 C -0.04983 0.07241 -0.13681 0.0886 -0.25903 0.0199 C -0.28473 0.00532 -0.30504 -0.02244 -0.3283 -0.04349 C -0.33629 -0.06592 -0.34827 -0.08651 -0.35243 -0.1108 C -0.38229 -0.28498 -0.25087 -0.45894 -0.13959 -0.50913 C -0.09271 -0.53018 -0.04167 -0.52648 0.00746 -0.53527 C 0.08489 -0.51654 0.13767 -0.52417 0.19323 -0.44205 C 0.21805 -0.4055 0.23142 -0.35739 0.25034 -0.31506 C 0.28298 -0.15706 0.3026 -0.11381 0.29427 0.05228 C 0.29236 0.09161 0.28802 0.13324 0.27257 0.16702 C 0.26267 0.18945 0.23975 0.19524 0.22326 0.20935 C 0.09757 0.19732 -0.02969 0.16794 -0.14219 0.08605 C -0.17743 0.06061 -0.20573 0.02128 -0.2375 -0.0111 C -0.25122 -0.04649 -0.2717 -0.07841 -0.27865 -0.11705 C -0.30104 -0.24057 -0.26042 -0.40735 -0.19358 -0.49549 C -0.17604 -0.51885 -0.1507 -0.52857 -0.129 -0.54522 C -0.10625 -0.54476 -0.08264 -0.55332 -0.06077 -0.54406 C 0.01215 -0.51307 0.06041 -0.43372 0.09687 -0.3486 C 0.17639 -0.16447 0.20503 0.03678 0.23073 0.24289 C 0.22639 0.2607 0.22951 0.26047 0.20816 0.24543 C 0.12968 0.18945 0.00104 0.11011 -0.06841 0.01134 C -0.0875 -0.01619 -0.09879 -0.05181 -0.11407 -0.08327 C -0.12587 -0.18621 -0.15261 -0.34189 -0.07032 -0.40828 C -0.02639 -0.40226 0.01475 -0.30071 0.02864 -0.26648 C 0.07899 -0.1448 0.08159 -0.09993 0.10642 0.02869 C 0.10364 0.05806 0.10625 0.08952 0.09791 0.11705 C 0.09566 0.12492 0.08541 0.12214 0.07934 0.1196 C 0.0651 0.11358 0.05191 0.10271 0.03923 0.0923 C -0.01945 0.04395 -0.03924 -0.0037 -0.06736 -0.08466 C -0.06893 -0.11242 -0.07518 -0.14041 -0.07205 -0.16794 C -0.06719 -0.21559 -0.05 -0.25538 -0.01875 -0.27874 C -0.01181 -0.28406 -0.00261 -0.28221 0.00538 -0.28383 C 0.01736 -0.27643 0.02986 -0.27087 0.04097 -0.26139 C 0.05972 -0.24497 0.07274 -0.20448 0.08194 -0.18297 C 0.08784 -0.1411 0.1026 -0.07564 0.08489 -0.03608 C 0.06649 -0.03863 0.07291 -0.03608 0.04739 -0.06222 C 0.01215 -0.09877 0.00382 -0.12121 -0.01337 -0.17302 C -0.01094 -0.19176 -0.01354 -0.21327 -0.00591 -0.229 C 0.01007 -0.26093 0.06215 -0.24728 0.0783 -0.24658 C 0.0993 -0.23502 0.13732 -0.22692 0.14948 -0.19176 C 0.1526 -0.18182 0.14427 -0.16053 0.14097 -0.15429 C 0.12031 -0.11543 0.09687 -0.09253 0.06336 -0.07587 C 0.05086 -0.09414 0.0434 -0.10964 0.03732 -0.13324 C 0.0408 -0.14226 0.04218 -0.15313 0.04739 -0.16053 C 0.04982 -0.164 0.05434 -0.16354 0.05781 -0.16308 C 0.0684 -0.16192 0.07899 -0.15822 0.08941 -0.15568 C 0.10503 -0.13995 0.11284 -0.13162 0.11857 -0.1071 C 0.10902 -0.07934 0.11718 -0.09368 0.09618 -0.07587 C 0.0868 -0.06801 0.07673 -0.05389 0.06632 -0.04857 C 0.06076 -0.0458 0.05486 -0.04487 0.04948 -0.04233 C 0.03559 -0.03562 0.02239 -0.02637 0.00833 -0.01989 C 0.00347 -0.01341 3.33333E-6 -0.00902 3.33333E-6 -1.70021E-6 " pathEditMode="relative" ptsTypes="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NZ" sz="6600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32656"/>
            <a:ext cx="8208911" cy="6192688"/>
          </a:xfrm>
          <a:blipFill>
            <a:blip r:embed="rId2"/>
            <a:tile tx="0" ty="0" sx="100000" sy="100000" flip="none" algn="tl"/>
          </a:blip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68580" indent="0">
              <a:buNone/>
            </a:pPr>
            <a:r>
              <a:rPr lang="en-US" sz="4800" dirty="0" smtClean="0">
                <a:latin typeface="Bauhaus 93" pitchFamily="82" charset="0"/>
              </a:rPr>
              <a:t>Bye </a:t>
            </a:r>
            <a:r>
              <a:rPr lang="en-US" sz="4800" dirty="0" smtClean="0">
                <a:latin typeface="Bauhaus 93" pitchFamily="82" charset="0"/>
                <a:sym typeface="Wingdings" pitchFamily="2" charset="2"/>
              </a:rPr>
              <a:t></a:t>
            </a:r>
            <a:endParaRPr lang="en-NZ" sz="4800" dirty="0">
              <a:latin typeface="Bauhaus 93" pitchFamily="82" charset="0"/>
            </a:endParaRPr>
          </a:p>
        </p:txBody>
      </p:sp>
      <p:pic>
        <p:nvPicPr>
          <p:cNvPr id="1030" name="Picture 6" descr="angel fish animations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103" y="3755017"/>
            <a:ext cx="3600400" cy="2798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ngel fish animations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087747"/>
            <a:ext cx="3168352" cy="2462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whale animations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71160">
            <a:off x="291307" y="1831932"/>
            <a:ext cx="7666449" cy="3020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whale animations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71160">
            <a:off x="891042" y="2774597"/>
            <a:ext cx="3833905" cy="151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shoal of fish animation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216335"/>
            <a:ext cx="8208912" cy="579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shoal of fish animation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93" y="5519869"/>
            <a:ext cx="8208912" cy="579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shoal of  fish animation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795420"/>
            <a:ext cx="1600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sting ray animations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959703"/>
            <a:ext cx="828675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9" descr="sting ray animations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672" y="6093053"/>
            <a:ext cx="828675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95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103</TotalTime>
  <Words>76</Words>
  <Application>Microsoft Office PowerPoint</Application>
  <PresentationFormat>On-screen Show (4:3)</PresentationFormat>
  <Paragraphs>21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Austin</vt:lpstr>
      <vt:lpstr>Book Art</vt:lpstr>
      <vt:lpstr>Instructions!</vt:lpstr>
      <vt:lpstr>U will need!</vt:lpstr>
      <vt:lpstr>Kelley Diener!</vt:lpstr>
      <vt:lpstr>Finished Product!</vt:lpstr>
      <vt:lpstr>WHY!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Book Art</dc:title>
  <dc:creator>u_wkstn0001</dc:creator>
  <cp:lastModifiedBy>u_wkstn0001</cp:lastModifiedBy>
  <cp:revision>20</cp:revision>
  <dcterms:created xsi:type="dcterms:W3CDTF">2012-09-18T02:25:32Z</dcterms:created>
  <dcterms:modified xsi:type="dcterms:W3CDTF">2012-09-24T20:45:16Z</dcterms:modified>
</cp:coreProperties>
</file>